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80" d="100"/>
          <a:sy n="80" d="100"/>
        </p:scale>
        <p:origin x="58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7613</TotalTime>
  <Words>1743</Words>
  <Application>Microsoft Office PowerPoint</Application>
  <PresentationFormat>Grand écran</PresentationFormat>
  <Paragraphs>619</Paragraphs>
  <Slides>28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34</cp:revision>
  <dcterms:created xsi:type="dcterms:W3CDTF">2024-05-09T12:23:10Z</dcterms:created>
  <dcterms:modified xsi:type="dcterms:W3CDTF">2024-11-30T23:18:54Z</dcterms:modified>
</cp:coreProperties>
</file>